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7" r:id="rId4"/>
    <p:sldId id="265" r:id="rId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13507CCD-219B-40F4-A97A-9542F8766F53}">
          <p14:sldIdLst>
            <p14:sldId id="268"/>
            <p14:sldId id="269"/>
            <p14:sldId id="257"/>
            <p14:sldId id="26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280" y="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97154-BEFD-4F33-A159-83EA6D9EEB89}" type="doc">
      <dgm:prSet loTypeId="urn:microsoft.com/office/officeart/2005/8/layout/vProcess5" loCatId="process" qsTypeId="urn:microsoft.com/office/officeart/2005/8/quickstyle/3d3" qsCatId="3D" csTypeId="urn:microsoft.com/office/officeart/2005/8/colors/accent5_4" csCatId="accent5" phldr="1"/>
      <dgm:spPr/>
      <dgm:t>
        <a:bodyPr/>
        <a:lstStyle/>
        <a:p>
          <a:endParaRPr lang="x-none"/>
        </a:p>
      </dgm:t>
    </dgm:pt>
    <dgm:pt modelId="{73A459F9-70C8-46D8-A13C-FD1D25EEB14C}">
      <dgm:prSet/>
      <dgm:spPr/>
      <dgm:t>
        <a:bodyPr/>
        <a:lstStyle/>
        <a:p>
          <a:r>
            <a:rPr lang="en-US" altLang="ko-KR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Because it is designed to regulate the flow of cars, and not create traffic jams.</a:t>
          </a:r>
          <a:endParaRPr lang="ko-KR" altLang="en-US" b="1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A1D125-2DE9-4ECB-9508-EF04B8E9D985}" type="parTrans" cxnId="{42291CED-F2E5-47E7-92E1-C9F48C21F32E}">
      <dgm:prSet/>
      <dgm:spPr/>
      <dgm:t>
        <a:bodyPr/>
        <a:lstStyle/>
        <a:p>
          <a:endParaRPr lang="x-none"/>
        </a:p>
      </dgm:t>
    </dgm:pt>
    <dgm:pt modelId="{165EB6E1-3381-43F2-99D3-73D0A173E263}" type="sibTrans" cxnId="{42291CED-F2E5-47E7-92E1-C9F48C21F32E}">
      <dgm:prSet/>
      <dgm:spPr/>
      <dgm:t>
        <a:bodyPr/>
        <a:lstStyle/>
        <a:p>
          <a:endParaRPr lang="x-none"/>
        </a:p>
      </dgm:t>
    </dgm:pt>
    <dgm:pt modelId="{BE6EC4CB-8A2B-4BC3-A6BD-65D424E4CD44}">
      <dgm:prSet custT="1"/>
      <dgm:spPr/>
      <dgm:t>
        <a:bodyPr/>
        <a:lstStyle/>
        <a:p>
          <a:r>
            <a: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 purpose of the project:</a:t>
          </a:r>
          <a:endParaRPr lang="ko-KR" altLang="en-US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1FF035-2BED-4AF9-BFFF-41D5EDA18F09}" type="parTrans" cxnId="{3E724862-E4A2-4FFE-A955-63ABD7A8D0DA}">
      <dgm:prSet/>
      <dgm:spPr/>
      <dgm:t>
        <a:bodyPr/>
        <a:lstStyle/>
        <a:p>
          <a:endParaRPr lang="x-none"/>
        </a:p>
      </dgm:t>
    </dgm:pt>
    <dgm:pt modelId="{90CF05B7-B768-4966-BF47-D3E8E13D7F16}" type="sibTrans" cxnId="{3E724862-E4A2-4FFE-A955-63ABD7A8D0DA}">
      <dgm:prSet/>
      <dgm:spPr/>
      <dgm:t>
        <a:bodyPr/>
        <a:lstStyle/>
        <a:p>
          <a:endParaRPr lang="x-none"/>
        </a:p>
      </dgm:t>
    </dgm:pt>
    <dgm:pt modelId="{7018926C-7CE4-4842-B5B0-A650D6B79355}">
      <dgm:prSet custT="1"/>
      <dgm:spPr/>
      <dgm:t>
        <a:bodyPr/>
        <a:lstStyle/>
        <a:p>
          <a:endParaRPr lang="kk-KZ" altLang="ko-KR" sz="24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altLang="ko-KR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This project is called SMART TRAFFIC LIGHT
Why SMART?
</a:t>
          </a:r>
          <a:endParaRPr lang="x-none" sz="24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828B42-80C0-4BED-83CF-578A1EC35B9B}" type="sibTrans" cxnId="{E248C9BC-3872-4B37-8EE3-FC16FBAD5345}">
      <dgm:prSet/>
      <dgm:spPr/>
      <dgm:t>
        <a:bodyPr/>
        <a:lstStyle/>
        <a:p>
          <a:endParaRPr lang="x-none"/>
        </a:p>
      </dgm:t>
    </dgm:pt>
    <dgm:pt modelId="{C856DEA1-4505-45B3-BF7D-0458C8F9A49A}" type="parTrans" cxnId="{E248C9BC-3872-4B37-8EE3-FC16FBAD5345}">
      <dgm:prSet/>
      <dgm:spPr/>
      <dgm:t>
        <a:bodyPr/>
        <a:lstStyle/>
        <a:p>
          <a:endParaRPr lang="x-none"/>
        </a:p>
      </dgm:t>
    </dgm:pt>
    <dgm:pt modelId="{0A31A22B-D1AF-430B-A4F6-2A895CE83F26}" type="pres">
      <dgm:prSet presAssocID="{B1897154-BEFD-4F33-A159-83EA6D9EEB8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0F58C0-339A-4167-834F-642B404C4B79}" type="pres">
      <dgm:prSet presAssocID="{B1897154-BEFD-4F33-A159-83EA6D9EEB89}" presName="dummyMaxCanvas" presStyleCnt="0">
        <dgm:presLayoutVars/>
      </dgm:prSet>
      <dgm:spPr/>
    </dgm:pt>
    <dgm:pt modelId="{503F398B-9DA4-4161-8213-0BC94F826138}" type="pres">
      <dgm:prSet presAssocID="{B1897154-BEFD-4F33-A159-83EA6D9EEB89}" presName="ThreeNodes_1" presStyleLbl="node1" presStyleIdx="0" presStyleCnt="3" custLinFactNeighborX="17647" custLinFactNeighborY="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3B9AC-420F-43AC-9DED-78F4B3BA8952}" type="pres">
      <dgm:prSet presAssocID="{B1897154-BEFD-4F33-A159-83EA6D9EEB89}" presName="ThreeNodes_2" presStyleLbl="node1" presStyleIdx="1" presStyleCnt="3" custLinFactNeighborX="9038" custLinFactNeighborY="-3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23826-BA0C-4CC0-B9D9-A69B169458CF}" type="pres">
      <dgm:prSet presAssocID="{B1897154-BEFD-4F33-A159-83EA6D9EEB89}" presName="ThreeNodes_3" presStyleLbl="node1" presStyleIdx="2" presStyleCnt="3" custLinFactNeighborX="8541" custLinFactNeighborY="-75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8618C-2EB5-4167-8925-214075030785}" type="pres">
      <dgm:prSet presAssocID="{B1897154-BEFD-4F33-A159-83EA6D9EEB89}" presName="ThreeConn_1-2" presStyleLbl="fgAccFollowNode1" presStyleIdx="0" presStyleCnt="2" custLinFactNeighborX="65613" custLinFactNeighborY="-25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2038E5-7D9F-40FB-B8AB-87C22D13E2A1}" type="pres">
      <dgm:prSet presAssocID="{B1897154-BEFD-4F33-A159-83EA6D9EEB89}" presName="ThreeConn_2-3" presStyleLbl="fgAccFollowNode1" presStyleIdx="1" presStyleCnt="2" custLinFactNeighborX="37309" custLinFactNeighborY="-32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704EC-BA45-43ED-806E-92208FFB68D0}" type="pres">
      <dgm:prSet presAssocID="{B1897154-BEFD-4F33-A159-83EA6D9EEB8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20148-E59D-4579-85F7-F87B9DBAFEE5}" type="pres">
      <dgm:prSet presAssocID="{B1897154-BEFD-4F33-A159-83EA6D9EEB8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BB0AE-B2CE-4410-ADB9-E4B7740BE729}" type="pres">
      <dgm:prSet presAssocID="{B1897154-BEFD-4F33-A159-83EA6D9EEB8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724862-E4A2-4FFE-A955-63ABD7A8D0DA}" srcId="{B1897154-BEFD-4F33-A159-83EA6D9EEB89}" destId="{BE6EC4CB-8A2B-4BC3-A6BD-65D424E4CD44}" srcOrd="0" destOrd="0" parTransId="{1B1FF035-2BED-4AF9-BFFF-41D5EDA18F09}" sibTransId="{90CF05B7-B768-4966-BF47-D3E8E13D7F16}"/>
    <dgm:cxn modelId="{3D45E35C-FF28-4FA6-AE83-EC8E08A4747A}" type="presOf" srcId="{90CF05B7-B768-4966-BF47-D3E8E13D7F16}" destId="{5AD8618C-2EB5-4167-8925-214075030785}" srcOrd="0" destOrd="0" presId="urn:microsoft.com/office/officeart/2005/8/layout/vProcess5"/>
    <dgm:cxn modelId="{4FA59523-3F47-4CA1-99EA-09DBA7E82C9D}" type="presOf" srcId="{B1897154-BEFD-4F33-A159-83EA6D9EEB89}" destId="{0A31A22B-D1AF-430B-A4F6-2A895CE83F26}" srcOrd="0" destOrd="0" presId="urn:microsoft.com/office/officeart/2005/8/layout/vProcess5"/>
    <dgm:cxn modelId="{0BD63E96-0576-483A-9DDC-5797B1AF74B5}" type="presOf" srcId="{73A459F9-70C8-46D8-A13C-FD1D25EEB14C}" destId="{79823826-BA0C-4CC0-B9D9-A69B169458CF}" srcOrd="0" destOrd="0" presId="urn:microsoft.com/office/officeart/2005/8/layout/vProcess5"/>
    <dgm:cxn modelId="{7FCB1715-5CF9-4A00-BC61-F56DD2F8EE2F}" type="presOf" srcId="{7018926C-7CE4-4842-B5B0-A650D6B79355}" destId="{8C83B9AC-420F-43AC-9DED-78F4B3BA8952}" srcOrd="0" destOrd="0" presId="urn:microsoft.com/office/officeart/2005/8/layout/vProcess5"/>
    <dgm:cxn modelId="{42291CED-F2E5-47E7-92E1-C9F48C21F32E}" srcId="{B1897154-BEFD-4F33-A159-83EA6D9EEB89}" destId="{73A459F9-70C8-46D8-A13C-FD1D25EEB14C}" srcOrd="2" destOrd="0" parTransId="{DBA1D125-2DE9-4ECB-9508-EF04B8E9D985}" sibTransId="{165EB6E1-3381-43F2-99D3-73D0A173E263}"/>
    <dgm:cxn modelId="{2C7037CD-BC07-468F-8718-D2F5AF75B0E8}" type="presOf" srcId="{BE6EC4CB-8A2B-4BC3-A6BD-65D424E4CD44}" destId="{503F398B-9DA4-4161-8213-0BC94F826138}" srcOrd="0" destOrd="0" presId="urn:microsoft.com/office/officeart/2005/8/layout/vProcess5"/>
    <dgm:cxn modelId="{8AB1AE27-C813-45AB-A2D7-1E11D0C74E09}" type="presOf" srcId="{BE6EC4CB-8A2B-4BC3-A6BD-65D424E4CD44}" destId="{E60704EC-BA45-43ED-806E-92208FFB68D0}" srcOrd="1" destOrd="0" presId="urn:microsoft.com/office/officeart/2005/8/layout/vProcess5"/>
    <dgm:cxn modelId="{A9F8E5EE-DEF5-4AD3-9B63-14D500322E26}" type="presOf" srcId="{73A459F9-70C8-46D8-A13C-FD1D25EEB14C}" destId="{B13BB0AE-B2CE-4410-ADB9-E4B7740BE729}" srcOrd="1" destOrd="0" presId="urn:microsoft.com/office/officeart/2005/8/layout/vProcess5"/>
    <dgm:cxn modelId="{E248C9BC-3872-4B37-8EE3-FC16FBAD5345}" srcId="{B1897154-BEFD-4F33-A159-83EA6D9EEB89}" destId="{7018926C-7CE4-4842-B5B0-A650D6B79355}" srcOrd="1" destOrd="0" parTransId="{C856DEA1-4505-45B3-BF7D-0458C8F9A49A}" sibTransId="{5C828B42-80C0-4BED-83CF-578A1EC35B9B}"/>
    <dgm:cxn modelId="{3B060E39-4F81-4454-873C-0719AFCEA6AD}" type="presOf" srcId="{7018926C-7CE4-4842-B5B0-A650D6B79355}" destId="{35520148-E59D-4579-85F7-F87B9DBAFEE5}" srcOrd="1" destOrd="0" presId="urn:microsoft.com/office/officeart/2005/8/layout/vProcess5"/>
    <dgm:cxn modelId="{C0A9350C-EB5A-4B99-B8D6-65E6C3AF58AF}" type="presOf" srcId="{5C828B42-80C0-4BED-83CF-578A1EC35B9B}" destId="{922038E5-7D9F-40FB-B8AB-87C22D13E2A1}" srcOrd="0" destOrd="0" presId="urn:microsoft.com/office/officeart/2005/8/layout/vProcess5"/>
    <dgm:cxn modelId="{1D8F1F3E-08F2-42B3-A746-6E98FCE6F47D}" type="presParOf" srcId="{0A31A22B-D1AF-430B-A4F6-2A895CE83F26}" destId="{D20F58C0-339A-4167-834F-642B404C4B79}" srcOrd="0" destOrd="0" presId="urn:microsoft.com/office/officeart/2005/8/layout/vProcess5"/>
    <dgm:cxn modelId="{57D717A4-906E-4C9A-ADA8-52A2A58ABF22}" type="presParOf" srcId="{0A31A22B-D1AF-430B-A4F6-2A895CE83F26}" destId="{503F398B-9DA4-4161-8213-0BC94F826138}" srcOrd="1" destOrd="0" presId="urn:microsoft.com/office/officeart/2005/8/layout/vProcess5"/>
    <dgm:cxn modelId="{F8837D2D-3863-4F53-9A7F-3F959D699F3C}" type="presParOf" srcId="{0A31A22B-D1AF-430B-A4F6-2A895CE83F26}" destId="{8C83B9AC-420F-43AC-9DED-78F4B3BA8952}" srcOrd="2" destOrd="0" presId="urn:microsoft.com/office/officeart/2005/8/layout/vProcess5"/>
    <dgm:cxn modelId="{11F9A089-9E76-4623-8833-15EAB9ED2A6C}" type="presParOf" srcId="{0A31A22B-D1AF-430B-A4F6-2A895CE83F26}" destId="{79823826-BA0C-4CC0-B9D9-A69B169458CF}" srcOrd="3" destOrd="0" presId="urn:microsoft.com/office/officeart/2005/8/layout/vProcess5"/>
    <dgm:cxn modelId="{6A514FC4-76A2-4AB6-B772-29990EE76014}" type="presParOf" srcId="{0A31A22B-D1AF-430B-A4F6-2A895CE83F26}" destId="{5AD8618C-2EB5-4167-8925-214075030785}" srcOrd="4" destOrd="0" presId="urn:microsoft.com/office/officeart/2005/8/layout/vProcess5"/>
    <dgm:cxn modelId="{65E1138F-6010-42CB-A967-BE907A4F6430}" type="presParOf" srcId="{0A31A22B-D1AF-430B-A4F6-2A895CE83F26}" destId="{922038E5-7D9F-40FB-B8AB-87C22D13E2A1}" srcOrd="5" destOrd="0" presId="urn:microsoft.com/office/officeart/2005/8/layout/vProcess5"/>
    <dgm:cxn modelId="{57B90DE6-5462-4F7A-BB16-56BBB75AFD5D}" type="presParOf" srcId="{0A31A22B-D1AF-430B-A4F6-2A895CE83F26}" destId="{E60704EC-BA45-43ED-806E-92208FFB68D0}" srcOrd="6" destOrd="0" presId="urn:microsoft.com/office/officeart/2005/8/layout/vProcess5"/>
    <dgm:cxn modelId="{DEA79C16-D193-45F0-8751-E65172BDA872}" type="presParOf" srcId="{0A31A22B-D1AF-430B-A4F6-2A895CE83F26}" destId="{35520148-E59D-4579-85F7-F87B9DBAFEE5}" srcOrd="7" destOrd="0" presId="urn:microsoft.com/office/officeart/2005/8/layout/vProcess5"/>
    <dgm:cxn modelId="{2B96A9E3-0F9A-4BFF-B3D3-A02D35778605}" type="presParOf" srcId="{0A31A22B-D1AF-430B-A4F6-2A895CE83F26}" destId="{B13BB0AE-B2CE-4410-ADB9-E4B7740BE72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F398B-9DA4-4161-8213-0BC94F826138}">
      <dsp:nvSpPr>
        <dsp:cNvPr id="0" name=""/>
        <dsp:cNvSpPr/>
      </dsp:nvSpPr>
      <dsp:spPr>
        <a:xfrm>
          <a:off x="1440676" y="36291"/>
          <a:ext cx="8163859" cy="1302639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 purpose of the project:</a:t>
          </a:r>
          <a:endParaRPr lang="ko-KR" altLang="en-US" sz="3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8829" y="74444"/>
        <a:ext cx="6758209" cy="1226333"/>
      </dsp:txXfrm>
    </dsp:sp>
    <dsp:sp modelId="{8C83B9AC-420F-43AC-9DED-78F4B3BA8952}">
      <dsp:nvSpPr>
        <dsp:cNvPr id="0" name=""/>
        <dsp:cNvSpPr/>
      </dsp:nvSpPr>
      <dsp:spPr>
        <a:xfrm>
          <a:off x="1440680" y="1476563"/>
          <a:ext cx="8163859" cy="1302639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222839"/>
            <a:satOff val="5970"/>
            <a:lumOff val="263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k-KZ" altLang="ko-KR" sz="24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This project is called SMART TRAFFIC LIGHT
Why SMART?
</a:t>
          </a:r>
          <a:endParaRPr lang="ru-KZ" sz="24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8833" y="1514716"/>
        <a:ext cx="6520496" cy="1226333"/>
      </dsp:txXfrm>
    </dsp:sp>
    <dsp:sp modelId="{79823826-BA0C-4CC0-B9D9-A69B169458CF}">
      <dsp:nvSpPr>
        <dsp:cNvPr id="0" name=""/>
        <dsp:cNvSpPr/>
      </dsp:nvSpPr>
      <dsp:spPr>
        <a:xfrm>
          <a:off x="1440680" y="2940842"/>
          <a:ext cx="8163859" cy="1302639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222839"/>
            <a:satOff val="5970"/>
            <a:lumOff val="263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900" b="1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Because it is designed to regulate the flow of cars, and not create traffic jams.</a:t>
          </a:r>
          <a:endParaRPr lang="ko-KR" altLang="en-US" sz="2900" b="1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8833" y="2978995"/>
        <a:ext cx="6520496" cy="1226333"/>
      </dsp:txXfrm>
    </dsp:sp>
    <dsp:sp modelId="{5AD8618C-2EB5-4167-8925-214075030785}">
      <dsp:nvSpPr>
        <dsp:cNvPr id="0" name=""/>
        <dsp:cNvSpPr/>
      </dsp:nvSpPr>
      <dsp:spPr>
        <a:xfrm>
          <a:off x="7872698" y="773226"/>
          <a:ext cx="846715" cy="84671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8063209" y="773226"/>
        <a:ext cx="465693" cy="637153"/>
      </dsp:txXfrm>
    </dsp:sp>
    <dsp:sp modelId="{922038E5-7D9F-40FB-B8AB-87C22D13E2A1}">
      <dsp:nvSpPr>
        <dsp:cNvPr id="0" name=""/>
        <dsp:cNvSpPr/>
      </dsp:nvSpPr>
      <dsp:spPr>
        <a:xfrm>
          <a:off x="8353385" y="2221165"/>
          <a:ext cx="846715" cy="84671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8543896" y="2221165"/>
        <a:ext cx="465693" cy="637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91AFF9-7B40-464B-B811-BD86F8602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CC5A788-4C08-45DF-A2E4-D029BAD3A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57A6DF-8535-4DA9-8B80-71146530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BF1578-07CF-4BAB-B510-EE2AA21B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2AA2ED-97BC-4DD2-BF79-4FF563567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9288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3B42AF-A1B4-4AAC-A72A-8C79638F0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E6AC784-2D38-42F9-AA2C-AAC7B999A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5311FE-746E-49B7-A2DD-0E561785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2F3174-67C6-4498-9EFC-C5A681B3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6B596C-CB79-4176-9AEA-32EE245C6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7430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55A538E-C0F8-4CE0-8AE4-CED5AF62E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2FEDF6C-EB90-429A-96A4-3012472F3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5E36D2-6770-4CFA-B82A-4F090D19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5428433-02D0-4E7B-B7FF-A8845405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565289F-14A5-4DF0-A7F7-D3B6997C8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4620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B869A6-C106-429A-BADD-A92D6A94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951EC31-1583-4FDD-B73F-5205BC867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B2C65A-BF5F-48DB-91AD-37ADC3F8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C72740-0335-40CB-8857-1E1F82D3F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9B549F-1375-477E-972F-5C4FA474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1372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51AC8A-396C-4AFC-B2EC-3A569315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54BBD2D-FA1C-493D-9962-F934E9B0E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48D413-D7CE-4E6A-87BA-A258382D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4E98463-4697-4E01-A52E-96DC35E37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FCE8A9-EF02-4736-ACCF-D45BC3C6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9552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8B693C-3D99-4893-85D1-BBECA087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5F8989-E4F2-4A40-AB22-43E43BA358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596278-4E3A-4B9B-8971-9E078F4DD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6E939A-599C-4D1B-AF27-A21E1707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546CEF2-0095-44B6-8678-2030FCFE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00A97BB-8636-432E-BF87-95A73E4C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7368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4688F5-C8F7-49EC-87DA-C193A90B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BEC91B-3568-40E3-990E-CDE7C03E3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A01C86-C935-4FA2-974A-D6E94D1F1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55D6CCE-B128-4ED0-834F-2C50CD1BD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8DF38CA-FC70-488D-AB97-F4D954320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5D06E1A-360D-42EF-B680-84814B0F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8E02BBF-E638-4E82-95E1-E86C9C13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A3F697E-C0E4-431A-A5FB-471DCB7E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65340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16E1AB-4112-41ED-AF9B-95E493363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9A8D0E9-0541-4D36-A14D-24D267E2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8619DC4-7BE6-4B1E-B975-A54FCF11E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3E362CD-60EC-4721-87DF-81BF3841C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15685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0B145B8-12A5-4BAA-9CD9-BF0E6BA9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FD872F5-F7F3-44C4-8B80-E02A001D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170F2F0-2FCC-4CFC-BA0B-C20089C5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9092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29954C-22C4-4CE1-AEBE-F26A1F97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CE3A2B7-526A-4C5A-A221-E5648DBA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7474DE6-43C1-484F-AEDC-B77FEB62E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081A476-661F-4C66-8A1D-E989F693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892523E-B0CC-41DB-B22A-EC631192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746A807-E69C-4F50-BF77-601F519D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8214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67D773-22AA-4B18-8CFC-1CF57088F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3B3C914-A7E9-4676-B416-022CB5F99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F3DD015-6772-4D79-B283-3B237D01C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44B1B-7CC4-49B0-AA45-5FB12A81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0D9575C-CFE1-41AE-9AC6-9FB0F2EE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F6399C-7F9F-4DEC-A22E-2C39382E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8867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785B23-D074-4514-B209-86FAE3C42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F0D0EC7-60D9-430F-B7DE-9C727AB60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E855546-7131-44BC-A693-5F1ADDEF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4B6C-93BD-4E90-AC42-2927E4E21958}" type="datetimeFigureOut">
              <a:rPr lang="x-none" smtClean="0"/>
              <a:pPr/>
              <a:t>25.11.2022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6AAD77-3163-47D6-AA4A-3F03E32AC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C0CFDF7-130F-4A59-BEF2-2DDE6785F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EF32-0AB0-4E53-B352-99F976CF8C17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0588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7937774-87F5-4A1E-95FB-3857136F1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kk-KZ" sz="2000" dirty="0">
                <a:solidFill>
                  <a:srgbClr val="080808"/>
                </a:solidFill>
              </a:rPr>
              <a:t> </a:t>
            </a:r>
            <a:endParaRPr lang="x-none" sz="2000" dirty="0">
              <a:solidFill>
                <a:srgbClr val="080808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45F998-4ED0-4341-8C84-D0D57990B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839" y="2255494"/>
            <a:ext cx="9382322" cy="1836874"/>
          </a:xfrm>
          <a:noFill/>
        </p:spPr>
        <p:txBody>
          <a:bodyPr anchor="ctr">
            <a:no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Smart-traffic light aimed at reducing traffic congestion in the public environment</a:t>
            </a:r>
            <a:endParaRPr lang="x-none" sz="4000" dirty="0">
              <a:solidFill>
                <a:srgbClr val="080808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xmlns="" id="{05144746-C9CA-494E-B887-2808430B9D6F}"/>
              </a:ext>
            </a:extLst>
          </p:cNvPr>
          <p:cNvSpPr/>
          <p:nvPr/>
        </p:nvSpPr>
        <p:spPr>
          <a:xfrm>
            <a:off x="1577495" y="398423"/>
            <a:ext cx="2119121" cy="659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xmlns="" id="{858519C7-5A2E-4B09-B55A-5A0F71CEEFFD}"/>
              </a:ext>
            </a:extLst>
          </p:cNvPr>
          <p:cNvSpPr/>
          <p:nvPr/>
        </p:nvSpPr>
        <p:spPr>
          <a:xfrm>
            <a:off x="4678181" y="409284"/>
            <a:ext cx="2957975" cy="659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9" name="Рисунок 18" descr="C:\Users\Admin\Downloads\логотип.png">
            <a:extLst>
              <a:ext uri="{FF2B5EF4-FFF2-40B4-BE49-F238E27FC236}">
                <a16:creationId xmlns:a16="http://schemas.microsoft.com/office/drawing/2014/main" xmlns="" id="{B987370F-8FE0-444C-9BBB-678B5C2CA829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50401" y="406582"/>
            <a:ext cx="19288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FADF627-1DD4-4BE5-9B8E-B73C810E3F9A}"/>
              </a:ext>
            </a:extLst>
          </p:cNvPr>
          <p:cNvSpPr/>
          <p:nvPr/>
        </p:nvSpPr>
        <p:spPr>
          <a:xfrm>
            <a:off x="2233806" y="5668192"/>
            <a:ext cx="72874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Cappadokia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</a:t>
            </a:r>
            <a:endParaRPr lang="x-non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C3E7484-8052-41B3-933B-C898493583CE}"/>
              </a:ext>
            </a:extLst>
          </p:cNvPr>
          <p:cNvSpPr/>
          <p:nvPr/>
        </p:nvSpPr>
        <p:spPr>
          <a:xfrm flipH="1">
            <a:off x="1824104" y="4396031"/>
            <a:ext cx="92788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ko-K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Creators</a:t>
            </a:r>
            <a:r>
              <a:rPr lang="kk-KZ" altLang="ko-K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ko-K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Zhaksylyk</a:t>
            </a:r>
            <a:r>
              <a:rPr lang="en-US" altLang="ko-K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Nesibeli</a:t>
            </a:r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o-KR" altLang="en-US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7937774-87F5-4A1E-95FB-3857136F1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kk-KZ" sz="2000" dirty="0">
                <a:solidFill>
                  <a:srgbClr val="080808"/>
                </a:solidFill>
              </a:rPr>
              <a:t> </a:t>
            </a:r>
            <a:endParaRPr lang="x-none" sz="2000" dirty="0">
              <a:solidFill>
                <a:srgbClr val="080808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45F998-4ED0-4341-8C84-D0D57990B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2183" y="2695457"/>
            <a:ext cx="9382322" cy="3360786"/>
          </a:xfrm>
          <a:noFill/>
        </p:spPr>
        <p:txBody>
          <a:bodyPr anchor="ctr">
            <a:noAutofit/>
          </a:bodyPr>
          <a:lstStyle/>
          <a:p>
            <a:pPr algn="just"/>
            <a:r>
              <a:rPr lang="kk-KZ" sz="2400" dirty="0">
                <a:latin typeface="Arial Black" panose="020B0A04020102020204" pitchFamily="34" charset="0"/>
              </a:rPr>
              <a:t> </a:t>
            </a:r>
            <a:endParaRPr lang="x-none" sz="2400" dirty="0">
              <a:solidFill>
                <a:srgbClr val="080808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FADF627-1DD4-4BE5-9B8E-B73C810E3F9A}"/>
              </a:ext>
            </a:extLst>
          </p:cNvPr>
          <p:cNvSpPr/>
          <p:nvPr/>
        </p:nvSpPr>
        <p:spPr>
          <a:xfrm>
            <a:off x="2034143" y="2610314"/>
            <a:ext cx="72874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sz="32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C3E7484-8052-41B3-933B-C898493583CE}"/>
              </a:ext>
            </a:extLst>
          </p:cNvPr>
          <p:cNvSpPr/>
          <p:nvPr/>
        </p:nvSpPr>
        <p:spPr>
          <a:xfrm flipH="1">
            <a:off x="6493512" y="4153544"/>
            <a:ext cx="46722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altLang="ko-KR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o-KR" altLang="en-US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xmlns="" id="{718FCAB9-5DA5-4040-B22F-F455928A3F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009870242"/>
              </p:ext>
            </p:extLst>
          </p:nvPr>
        </p:nvGraphicFramePr>
        <p:xfrm>
          <a:off x="2275795" y="2067750"/>
          <a:ext cx="9604540" cy="4342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object 3">
            <a:extLst>
              <a:ext uri="{FF2B5EF4-FFF2-40B4-BE49-F238E27FC236}">
                <a16:creationId xmlns:a16="http://schemas.microsoft.com/office/drawing/2014/main" xmlns="" id="{DAD7BC25-7396-4BF1-812A-F15F8A5EA90F}"/>
              </a:ext>
            </a:extLst>
          </p:cNvPr>
          <p:cNvSpPr/>
          <p:nvPr/>
        </p:nvSpPr>
        <p:spPr>
          <a:xfrm>
            <a:off x="1577495" y="398423"/>
            <a:ext cx="2119121" cy="6592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xmlns="" id="{75A178FC-46B8-4D96-9D87-F5D126D8ED50}"/>
              </a:ext>
            </a:extLst>
          </p:cNvPr>
          <p:cNvSpPr/>
          <p:nvPr/>
        </p:nvSpPr>
        <p:spPr>
          <a:xfrm>
            <a:off x="4678181" y="409284"/>
            <a:ext cx="2957975" cy="6592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5" name="Рисунок 24" descr="C:\Users\Admin\Downloads\логотип.png">
            <a:extLst>
              <a:ext uri="{FF2B5EF4-FFF2-40B4-BE49-F238E27FC236}">
                <a16:creationId xmlns:a16="http://schemas.microsoft.com/office/drawing/2014/main" xmlns="" id="{6A5A5F81-3A25-469F-BBBD-4DEB4A34359A}"/>
              </a:ext>
            </a:extLst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750401" y="406582"/>
            <a:ext cx="19288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CE61D6E-C355-4A1E-AB33-619F655D43E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692" r="1"/>
          <a:stretch/>
        </p:blipFill>
        <p:spPr>
          <a:xfrm>
            <a:off x="0" y="2112263"/>
            <a:ext cx="3500456" cy="418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670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7937774-87F5-4A1E-95FB-3857136F1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kk-KZ" sz="2000" dirty="0">
                <a:solidFill>
                  <a:srgbClr val="080808"/>
                </a:solidFill>
              </a:rPr>
              <a:t> </a:t>
            </a:r>
            <a:endParaRPr lang="x-none" sz="2000" dirty="0">
              <a:solidFill>
                <a:srgbClr val="080808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45F998-4ED0-4341-8C84-D0D57990B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549" y="2516606"/>
            <a:ext cx="5689656" cy="3865195"/>
          </a:xfrm>
          <a:noFill/>
        </p:spPr>
        <p:txBody>
          <a:bodyPr anchor="ctr">
            <a:no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This project consists of : </a:t>
            </a:r>
            <a:r>
              <a:rPr lang="kk-KZ" sz="2400" dirty="0">
                <a:latin typeface="Arial Black" panose="020B0A04020102020204" pitchFamily="34" charset="0"/>
              </a:rPr>
              <a:t/>
            </a:r>
            <a:br>
              <a:rPr lang="kk-KZ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4 medium motors</a:t>
            </a:r>
            <a:r>
              <a:rPr lang="kk-KZ" sz="2400" dirty="0">
                <a:latin typeface="Arial Black" panose="020B0A04020102020204" pitchFamily="34" charset="0"/>
              </a:rPr>
              <a:t/>
            </a:r>
            <a:br>
              <a:rPr lang="kk-KZ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4 or 8 ultrasonic transducers</a:t>
            </a:r>
            <a:r>
              <a:rPr lang="kk-KZ" sz="2400" dirty="0">
                <a:latin typeface="Arial Black" panose="020B0A04020102020204" pitchFamily="34" charset="0"/>
              </a:rPr>
              <a:t/>
            </a:r>
            <a:br>
              <a:rPr lang="kk-KZ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2 touch sensor</a:t>
            </a:r>
            <a:r>
              <a:rPr lang="kk-KZ" sz="2400" dirty="0">
                <a:latin typeface="Arial Black" panose="020B0A04020102020204" pitchFamily="34" charset="0"/>
              </a:rPr>
              <a:t/>
            </a:r>
            <a:br>
              <a:rPr lang="kk-KZ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8 cables</a:t>
            </a:r>
            <a:r>
              <a:rPr lang="kk-KZ" sz="2400" dirty="0">
                <a:latin typeface="Arial Black" panose="020B0A04020102020204" pitchFamily="34" charset="0"/>
              </a:rPr>
              <a:t/>
            </a:r>
            <a:br>
              <a:rPr lang="kk-KZ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2 wooden mini boxes</a:t>
            </a:r>
            <a:r>
              <a:rPr lang="kk-KZ" sz="2400" dirty="0">
                <a:latin typeface="Arial Black" panose="020B0A04020102020204" pitchFamily="34" charset="0"/>
              </a:rPr>
              <a:t/>
            </a:r>
            <a:br>
              <a:rPr lang="kk-KZ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1 microcontroller</a:t>
            </a:r>
            <a:endParaRPr lang="x-none" sz="2400" dirty="0">
              <a:solidFill>
                <a:srgbClr val="080808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Выноска: двойная изогнутая линия 3">
            <a:extLst>
              <a:ext uri="{FF2B5EF4-FFF2-40B4-BE49-F238E27FC236}">
                <a16:creationId xmlns:a16="http://schemas.microsoft.com/office/drawing/2014/main" xmlns="" id="{C7AF3206-9D76-4944-9AE0-8B2BCF70A165}"/>
              </a:ext>
            </a:extLst>
          </p:cNvPr>
          <p:cNvSpPr/>
          <p:nvPr/>
        </p:nvSpPr>
        <p:spPr>
          <a:xfrm>
            <a:off x="3294289" y="1640542"/>
            <a:ext cx="6369483" cy="1189248"/>
          </a:xfrm>
          <a:prstGeom prst="borderCallout3">
            <a:avLst>
              <a:gd name="adj1" fmla="val 18750"/>
              <a:gd name="adj2" fmla="val -8333"/>
              <a:gd name="adj3" fmla="val 19971"/>
              <a:gd name="adj4" fmla="val -22592"/>
              <a:gd name="adj5" fmla="val 63386"/>
              <a:gd name="adj6" fmla="val -30339"/>
              <a:gd name="adj7" fmla="val 112963"/>
              <a:gd name="adj8" fmla="val -8333"/>
            </a:avLst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2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 details for a smart traffic light:</a:t>
            </a:r>
            <a:endParaRPr lang="ru-RU" sz="3200" b="1" dirty="0"/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xmlns="" id="{AC9021E6-13AC-4B21-BDA0-3C02503FAE92}"/>
              </a:ext>
            </a:extLst>
          </p:cNvPr>
          <p:cNvSpPr/>
          <p:nvPr/>
        </p:nvSpPr>
        <p:spPr>
          <a:xfrm>
            <a:off x="1577495" y="398423"/>
            <a:ext cx="2119121" cy="659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xmlns="" id="{F7EB209B-A53B-4F3A-86FE-A8B352006836}"/>
              </a:ext>
            </a:extLst>
          </p:cNvPr>
          <p:cNvSpPr/>
          <p:nvPr/>
        </p:nvSpPr>
        <p:spPr>
          <a:xfrm>
            <a:off x="4678181" y="409284"/>
            <a:ext cx="2957975" cy="659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5" name="Рисунок 24" descr="C:\Users\Admin\Downloads\логотип.png">
            <a:extLst>
              <a:ext uri="{FF2B5EF4-FFF2-40B4-BE49-F238E27FC236}">
                <a16:creationId xmlns:a16="http://schemas.microsoft.com/office/drawing/2014/main" xmlns="" id="{232157F6-BDC7-48AB-A65B-5E696B0EA153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50401" y="406582"/>
            <a:ext cx="19288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691C265-1217-4AD1-A196-7885E1B6BF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857" t="25220" r="10435" b="26209"/>
          <a:stretch/>
        </p:blipFill>
        <p:spPr>
          <a:xfrm flipH="1">
            <a:off x="203101" y="3136358"/>
            <a:ext cx="3393822" cy="217733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7168DBA-0FEA-4690-BB66-AF17F1F1494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47309" y="4216107"/>
            <a:ext cx="2488968" cy="148100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7DE396E-4815-47A5-9885-F6D1088F723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/>
          <a:srcRect l="11426" t="17457" r="7079" b="15715"/>
          <a:stretch/>
        </p:blipFill>
        <p:spPr>
          <a:xfrm>
            <a:off x="9146968" y="2978263"/>
            <a:ext cx="1756583" cy="127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301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7937774-87F5-4A1E-95FB-3857136F1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 </a:t>
            </a:r>
            <a:endParaRPr lang="x-none" sz="2000" dirty="0">
              <a:solidFill>
                <a:srgbClr val="080808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45F998-4ED0-4341-8C84-D0D57990B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 </a:t>
            </a:r>
            <a:endParaRPr lang="x-none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1A34B263-3583-4AA6-856F-C274A08122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x-none" dirty="0"/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xmlns="" id="{7F547C43-901D-45D7-A047-C1F66A619066}"/>
              </a:ext>
            </a:extLst>
          </p:cNvPr>
          <p:cNvSpPr/>
          <p:nvPr/>
        </p:nvSpPr>
        <p:spPr>
          <a:xfrm>
            <a:off x="1577495" y="398423"/>
            <a:ext cx="2119121" cy="659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">
            <a:extLst>
              <a:ext uri="{FF2B5EF4-FFF2-40B4-BE49-F238E27FC236}">
                <a16:creationId xmlns:a16="http://schemas.microsoft.com/office/drawing/2014/main" xmlns="" id="{8A56EE93-7BAB-4515-AA16-D7AE9B56E67B}"/>
              </a:ext>
            </a:extLst>
          </p:cNvPr>
          <p:cNvSpPr/>
          <p:nvPr/>
        </p:nvSpPr>
        <p:spPr>
          <a:xfrm>
            <a:off x="4678181" y="409284"/>
            <a:ext cx="2957975" cy="659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30" name="Рисунок 29" descr="C:\Users\Admin\Downloads\логотип.png">
            <a:extLst>
              <a:ext uri="{FF2B5EF4-FFF2-40B4-BE49-F238E27FC236}">
                <a16:creationId xmlns:a16="http://schemas.microsoft.com/office/drawing/2014/main" xmlns="" id="{9360E134-2EDE-40B8-B774-4FB162BC239A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50401" y="406582"/>
            <a:ext cx="19288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Заголовок 1">
            <a:extLst>
              <a:ext uri="{FF2B5EF4-FFF2-40B4-BE49-F238E27FC236}">
                <a16:creationId xmlns:a16="http://schemas.microsoft.com/office/drawing/2014/main" xmlns="" id="{C9FE1381-2173-4BB8-9AEA-86DAC60DA5A0}"/>
              </a:ext>
            </a:extLst>
          </p:cNvPr>
          <p:cNvSpPr txBox="1">
            <a:spLocks/>
          </p:cNvSpPr>
          <p:nvPr/>
        </p:nvSpPr>
        <p:spPr>
          <a:xfrm>
            <a:off x="395312" y="2884588"/>
            <a:ext cx="4096394" cy="13902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 Black" panose="020B0A04020102020204" pitchFamily="34" charset="0"/>
              </a:rPr>
              <a:t>The result</a:t>
            </a:r>
            <a:endParaRPr lang="x-none" dirty="0">
              <a:solidFill>
                <a:srgbClr val="080808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646DDBA-BA6F-4E96-A55A-EE664632FD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95637" y="1119472"/>
            <a:ext cx="6756788" cy="573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84389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67</Words>
  <Application>Microsoft Office PowerPoint</Application>
  <PresentationFormat>Произвольный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Smart-traffic light aimed at reducing traffic congestion in the public environment</vt:lpstr>
      <vt:lpstr> </vt:lpstr>
      <vt:lpstr>This project consists of :  4 medium motors 4 or 8 ultrasonic transducers 2 touch sensor 8 cables 2 wooden mini boxes 1 microcontroller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Асель Айкозы</dc:creator>
  <cp:lastModifiedBy>001</cp:lastModifiedBy>
  <cp:revision>7</cp:revision>
  <dcterms:created xsi:type="dcterms:W3CDTF">2022-11-21T14:30:58Z</dcterms:created>
  <dcterms:modified xsi:type="dcterms:W3CDTF">2022-11-25T10:50:36Z</dcterms:modified>
</cp:coreProperties>
</file>